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78" r:id="rId3"/>
    <p:sldId id="279" r:id="rId4"/>
    <p:sldId id="298" r:id="rId5"/>
    <p:sldId id="281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6" r:id="rId16"/>
    <p:sldId id="297" r:id="rId17"/>
    <p:sldId id="299" r:id="rId18"/>
    <p:sldId id="282" r:id="rId19"/>
    <p:sldId id="283" r:id="rId20"/>
    <p:sldId id="284" r:id="rId21"/>
    <p:sldId id="285" r:id="rId22"/>
    <p:sldId id="300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924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8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1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2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কার 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6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অ্যাডা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লাভলেস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অ্যালগরিদম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প্রোগ্রামিংয়ের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9715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0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5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0445" y="110838"/>
            <a:ext cx="11189855" cy="6636327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ulfikerali11@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1599" y="2036125"/>
            <a:ext cx="9763125" cy="414647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ctr"/>
            <a:endParaRPr lang="bn-BD" sz="3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35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500" dirty="0"/>
          </a:p>
        </p:txBody>
      </p:sp>
      <p:sp>
        <p:nvSpPr>
          <p:cNvPr id="4" name="Down Arrow Callout 3"/>
          <p:cNvSpPr/>
          <p:nvPr/>
        </p:nvSpPr>
        <p:spPr>
          <a:xfrm>
            <a:off x="1168491" y="642939"/>
            <a:ext cx="9048749" cy="1231755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7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7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7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47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47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5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6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1" y="1478567"/>
            <a:ext cx="3073224" cy="3643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200" y="5241882"/>
            <a:ext cx="3122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2099" y="538521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>
          <a:xfrm>
            <a:off x="4838782" y="1478567"/>
            <a:ext cx="5829217" cy="360605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4838783" y="1773379"/>
            <a:ext cx="5829217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/>
          <a:stretch/>
        </p:blipFill>
        <p:spPr>
          <a:xfrm>
            <a:off x="986484" y="1731818"/>
            <a:ext cx="3053765" cy="3709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52" y="1731818"/>
            <a:ext cx="6067960" cy="3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6" y="1731819"/>
            <a:ext cx="3088584" cy="3667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218" y="5588257"/>
            <a:ext cx="3969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39" y="1731818"/>
            <a:ext cx="4945386" cy="3709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81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2" y="1597788"/>
            <a:ext cx="3251226" cy="2682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110" y="4521474"/>
            <a:ext cx="299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13972"/>
          <a:stretch/>
        </p:blipFill>
        <p:spPr>
          <a:xfrm>
            <a:off x="3825968" y="1619246"/>
            <a:ext cx="3431375" cy="2660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45364" y="4521474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জজনিয়াক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80" y="1625997"/>
            <a:ext cx="3467689" cy="26540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39633" y="4475307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রোলান্ড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59" y="1323723"/>
            <a:ext cx="6787394" cy="38179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4041" y="5320008"/>
            <a:ext cx="10535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67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2" grpId="0"/>
      <p:bldP spid="12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5014"/>
          <a:stretch/>
        </p:blipFill>
        <p:spPr>
          <a:xfrm>
            <a:off x="401778" y="2030236"/>
            <a:ext cx="3131127" cy="3019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6" y="5588257"/>
            <a:ext cx="4066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399" y="5114406"/>
            <a:ext cx="6151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05" y="2400456"/>
            <a:ext cx="3360191" cy="2293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99" y="2400456"/>
            <a:ext cx="3618731" cy="22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5" y="1939655"/>
            <a:ext cx="4351800" cy="3400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588257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1914068"/>
            <a:ext cx="5209306" cy="34265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6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0" y="1833845"/>
            <a:ext cx="3158836" cy="35898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588257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1765585"/>
            <a:ext cx="6054436" cy="36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730625" y="766609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385" y="22860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448093" y="212271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875451" y="201387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54280" y="201388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41868" y="201387"/>
            <a:ext cx="61799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0864" y="3331280"/>
            <a:ext cx="9397229" cy="1446546"/>
          </a:xfrm>
          <a:prstGeom prst="rect">
            <a:avLst/>
          </a:prstGeom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ও যোগাযোগা প্রযুক্তি উল্লেখযোগ্য ব্যক্তিদের অবদানগুলো </a:t>
            </a:r>
            <a:r>
              <a:rPr lang="en-US" sz="4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bn-BD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603" y="3367110"/>
            <a:ext cx="3730624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600" y="1581169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7603" y="2652735"/>
            <a:ext cx="3730623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bn-B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জবস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83849" y="3367110"/>
            <a:ext cx="3730626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ব্যাবেজ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631" y="2652735"/>
            <a:ext cx="3730625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জুকারবার্গ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450488" y="270712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121443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30944" y="380461"/>
            <a:ext cx="2964056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65631" y="4929188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রেমন্ড স্যামুয়েল টমলিনসন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7600" y="4214813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ই-মেইলের জনক কে?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7603" y="4929188"/>
            <a:ext cx="3730624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বিল গেটস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7600" y="5643563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ক্লার্ক ম্যাক্সয়েল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3849" y="5638683"/>
            <a:ext cx="37306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642932" y="400519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16" grpId="0" animBg="1"/>
      <p:bldP spid="16" grpId="1" animBg="1"/>
      <p:bldP spid="16" grpId="2" animBg="1"/>
      <p:bldP spid="16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0035" y="1600904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১৯৮১ 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646" y="1000126"/>
            <a:ext cx="8283854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 জুকারবার্গ –এর জন্ম কত সালে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646" y="1600904"/>
            <a:ext cx="38048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১৯৮৯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71006" y="2207368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১৯৮৪   </a:t>
            </a:r>
            <a:r>
              <a:rPr lang="en-US" sz="29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035" y="2226035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১৯৫৫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558646" y="214313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857250"/>
            <a:ext cx="11271250" cy="0"/>
          </a:xfrm>
          <a:prstGeom prst="line">
            <a:avLst/>
          </a:prstGeom>
          <a:ln w="28575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61250" y="156928"/>
            <a:ext cx="3095625" cy="707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50034" y="609915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8646" y="2786063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অ্যাপল কম্পিউটার চালু করেন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4869" y="6113212"/>
            <a:ext cx="3468252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8648" y="5554652"/>
            <a:ext cx="348989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50034" y="554059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8646" y="3429001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39354" y="3929063"/>
            <a:ext cx="4744967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রোনাল্ড অয়েন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7500" y="4424246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জজনিয়াক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8647" y="4929188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62891" y="179878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3302" y="374038"/>
            <a:ext cx="8953500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8288" y="1359039"/>
            <a:ext cx="4262064" cy="2312171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en-US" sz="1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14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3535968"/>
            <a:ext cx="4322618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778134" y="762001"/>
            <a:ext cx="5714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385" y="22098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271371" y="256804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698734" y="245919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54280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41868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87504" y="304800"/>
            <a:ext cx="205581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548566" y="304800"/>
            <a:ext cx="2055814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875" y="3564903"/>
            <a:ext cx="10556875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যোগাযোগ প্রযুক্তি বিকাশে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61" y="428625"/>
            <a:ext cx="10041214" cy="1723415"/>
          </a:xfrm>
        </p:spPr>
        <p:txBody>
          <a:bodyPr lIns="91435" tIns="45718" rIns="91435" bIns="45718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50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2150417"/>
            <a:ext cx="5885584" cy="44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9375" y="381000"/>
            <a:ext cx="4206875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125" y="2990608"/>
            <a:ext cx="10668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250" y="2071688"/>
            <a:ext cx="104775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619" y="4210404"/>
            <a:ext cx="10715625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5" y="3017962"/>
            <a:ext cx="4762500" cy="31296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ctr"/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চন্দ্রদীঘি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মোবাইল-০১৮৩৩৭৯৪১২৪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julfikerali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11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312462"/>
            <a:ext cx="1670485" cy="188011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0000" y="2719940"/>
            <a:ext cx="6191250" cy="34276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৯ম</a:t>
            </a:r>
          </a:p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  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916" y="533400"/>
            <a:ext cx="4411711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3125" y="357188"/>
            <a:ext cx="3733203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85010" y="600791"/>
            <a:ext cx="0" cy="561934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7048795" y="1048976"/>
            <a:ext cx="1853863" cy="15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1070" y="5358544"/>
            <a:ext cx="399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800" dirty="0" smtClean="0">
                <a:latin typeface="Nikosh" pitchFamily="2" charset="0"/>
                <a:cs typeface="Nikosh" pitchFamily="2" charset="0"/>
              </a:rPr>
              <a:t>গুলোর নাম কী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4918" y="5356619"/>
            <a:ext cx="775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এ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ব্যক্তিদের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023" y="5409587"/>
            <a:ext cx="9288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তৈরীতে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অবদান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রেখেছেন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48" y="2412018"/>
            <a:ext cx="3701627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56955" y="214313"/>
            <a:ext cx="7775863" cy="804062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7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7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7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4053" r="8470" b="5690"/>
          <a:stretch/>
        </p:blipFill>
        <p:spPr>
          <a:xfrm>
            <a:off x="386747" y="2134927"/>
            <a:ext cx="2934473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Callout 8"/>
          <p:cNvSpPr/>
          <p:nvPr/>
        </p:nvSpPr>
        <p:spPr>
          <a:xfrm>
            <a:off x="3321220" y="1350895"/>
            <a:ext cx="1832671" cy="1918789"/>
          </a:xfrm>
          <a:prstGeom prst="wedgeEllipseCallout">
            <a:avLst>
              <a:gd name="adj1" fmla="val -63466"/>
              <a:gd name="adj2" fmla="val 34500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7511351" y="1130806"/>
            <a:ext cx="1647163" cy="1601856"/>
          </a:xfrm>
          <a:prstGeom prst="wedgeEllipseCallout">
            <a:avLst>
              <a:gd name="adj1" fmla="val -28173"/>
              <a:gd name="adj2" fmla="val 63985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51543" y="948864"/>
            <a:ext cx="2119067" cy="1361425"/>
          </a:xfrm>
          <a:prstGeom prst="wedgeEllipseCallou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9579429" y="1931734"/>
            <a:ext cx="1451428" cy="1337950"/>
          </a:xfrm>
          <a:prstGeom prst="wedgeEllipseCallout">
            <a:avLst>
              <a:gd name="adj1" fmla="val -85833"/>
              <a:gd name="adj2" fmla="val 38634"/>
            </a:avLst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75000" y="1233056"/>
            <a:ext cx="237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গুগলিয়েলমো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মার্কনী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949" y="468692"/>
            <a:ext cx="192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জগদীশ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চন্দ্র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বসু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5744" y="730302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ব্যাবেজ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9634" y="3283839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অ্যাডা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লাভলেস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210" y="644222"/>
            <a:ext cx="2636290" cy="450119"/>
          </a:xfrm>
          <a:prstGeom prst="rect">
            <a:avLst/>
          </a:prstGeom>
          <a:noFill/>
        </p:spPr>
        <p:txBody>
          <a:bodyPr wrap="square" lIns="80006" tIns="40003" rIns="80006" bIns="4000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44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12" y="1441544"/>
            <a:ext cx="11028218" cy="819451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95" y="2340101"/>
            <a:ext cx="5237380" cy="41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9379" y="1393371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152403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2147455"/>
            <a:ext cx="103354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2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95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4" y="1246909"/>
            <a:ext cx="3224246" cy="4221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১৭৯১-১৮৭১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ttp://ds-wordpress.haverford.edu/bitbybit/wp-content/uploads/2012/07/Chapter_2-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3609" r="8318"/>
          <a:stretch/>
        </p:blipFill>
        <p:spPr bwMode="auto">
          <a:xfrm>
            <a:off x="5353802" y="1246909"/>
            <a:ext cx="4142509" cy="42218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79464" y="5639774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r="10272"/>
          <a:stretch/>
        </p:blipFill>
        <p:spPr>
          <a:xfrm>
            <a:off x="5136654" y="1246909"/>
            <a:ext cx="4804192" cy="42218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2583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3" y="1603150"/>
            <a:ext cx="3427719" cy="3730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১৮১৫-১৮৫২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09" y="1603150"/>
            <a:ext cx="5482441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6" y="1603149"/>
            <a:ext cx="3073224" cy="38377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চৌম্বকীয়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3091" r="4208" b="12171"/>
          <a:stretch/>
        </p:blipFill>
        <p:spPr>
          <a:xfrm>
            <a:off x="5250873" y="1603149"/>
            <a:ext cx="5375563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742</Words>
  <Application>Microsoft Office PowerPoint</Application>
  <PresentationFormat>Custom</PresentationFormat>
  <Paragraphs>157</Paragraphs>
  <Slides>22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Julfiker</cp:lastModifiedBy>
  <cp:revision>131</cp:revision>
  <dcterms:created xsi:type="dcterms:W3CDTF">2015-01-07T02:53:07Z</dcterms:created>
  <dcterms:modified xsi:type="dcterms:W3CDTF">2016-08-10T04:10:53Z</dcterms:modified>
</cp:coreProperties>
</file>